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GmbH</a:t>
                </a:r>
                <a:endParaRPr lang="de-DE" sz="1400" b="1" dirty="0">
                  <a:latin typeface="Times New Roman" pitchFamily="18" charset="0"/>
                </a:endParaRP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</a:t>
              </a:r>
              <a:r>
                <a:rPr lang="de-DE" sz="1000" b="1" dirty="0" smtClean="0">
                  <a:latin typeface="Times New Roman" pitchFamily="18" charset="0"/>
                </a:rPr>
                <a:t>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3165217" y="908274"/>
            <a:ext cx="281359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HGF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#300-010 / -011 )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1750993" y="5087284"/>
            <a:ext cx="5642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HGF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Samples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non-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218" y="1704196"/>
            <a:ext cx="2641390" cy="324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31</cp:revision>
  <dcterms:created xsi:type="dcterms:W3CDTF">2011-09-08T13:23:55Z</dcterms:created>
  <dcterms:modified xsi:type="dcterms:W3CDTF">2015-03-20T12:52:11Z</dcterms:modified>
</cp:coreProperties>
</file>